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c2e04df5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c2e04df5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d0017507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d0017507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c2e04df5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c2e04df5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d0017507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d0017507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d0017507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d0017507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d1d175e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d1d175e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d1d175ee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d1d175ee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d0ce9c3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d0ce9c3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Raj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d0ce9c35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d0ce9c35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Raj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d0ce9c35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d0ce9c35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Raj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c2e04df5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c2e04df5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d0ce9c35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d0ce9c35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Raj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d0ce9c35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d0ce9c35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ce562e1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ce562e1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ce562e18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ce562e18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c2e04df5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3c2e04df5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Jeff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480b953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480b953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d001750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d001750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d0017507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d0017507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d1d175ee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d1d175ee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Sentiment Analysis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180"/>
              <a:t>By Jack Willis, Jeff Liu, Mike Sullivan, Raj Tolani, and John Matysek</a:t>
            </a:r>
            <a:endParaRPr sz="218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975" y="341250"/>
            <a:ext cx="1426051" cy="14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Overview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Signal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75" y="1887463"/>
            <a:ext cx="6892476" cy="19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DataFrames for each platform to analyze which provided the best trading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67 month training period runs from Nov 2016 to current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225" y="747900"/>
            <a:ext cx="409050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2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Trading Accuracy by Platform - Reddit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68300"/>
            <a:ext cx="82296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Trading Accuracy by Platform - Twitter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64150"/>
            <a:ext cx="82296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Trading Accuracy by Platform - BitcoinTalk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45350"/>
            <a:ext cx="82296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RF model serves as a better overall model as compared to SVM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the ability to predict buy and sell signals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Provides the ability to classify features</a:t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950" y="850425"/>
            <a:ext cx="4267200" cy="371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Features</a:t>
            </a:r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50" y="1017725"/>
            <a:ext cx="677735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150" y="1017725"/>
            <a:ext cx="185358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 Volatile Period July 2017 - July 2018. </a:t>
            </a:r>
            <a:r>
              <a:rPr lang="en"/>
              <a:t>train_test_split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850" y="1260874"/>
            <a:ext cx="6398800" cy="25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445025"/>
            <a:ext cx="85206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 Volatile Period July 2017 - July 2018. </a:t>
            </a:r>
            <a:r>
              <a:rPr lang="en"/>
              <a:t>Training period from 11/01/2016-08/01/2017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438" y="1804988"/>
            <a:ext cx="442912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 Volatile Period Oct 2020-April 2022. train_test_split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950" y="1266424"/>
            <a:ext cx="6948600" cy="25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Idea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Given the current volatility in the Bitcoin and overall cryptocurrency market, we wanted to analyze if sentiment from various social media platforms was a good indicator to trade on</a:t>
            </a:r>
            <a:endParaRPr sz="2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325" y="3217750"/>
            <a:ext cx="3293974" cy="18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445025"/>
            <a:ext cx="8520600" cy="8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 Volatile Period </a:t>
            </a:r>
            <a:r>
              <a:rPr lang="en"/>
              <a:t>Oct 2020-April 2022.</a:t>
            </a:r>
            <a:r>
              <a:rPr lang="en"/>
              <a:t> Training period from 11/01/2016-04/01/2021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100" y="1659350"/>
            <a:ext cx="6159775" cy="22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Research Needed</a:t>
            </a:r>
            <a:endParaRPr/>
          </a:p>
        </p:txBody>
      </p:sp>
      <p:sp>
        <p:nvSpPr>
          <p:cNvPr id="183" name="Google Shape;18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Rolling averages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more data the better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Twitter scraping to get up to date information and potentially cast a wider net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successful in predicting signals, create a </a:t>
            </a:r>
            <a:r>
              <a:rPr lang="en"/>
              <a:t>trading</a:t>
            </a:r>
            <a:r>
              <a:rPr lang="en"/>
              <a:t> bot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Background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412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34"/>
              <a:t>Social media platforms act as sounding boards for cryptocurrency enthusiasts</a:t>
            </a:r>
            <a:endParaRPr sz="2534"/>
          </a:p>
          <a:p>
            <a:pPr indent="-3412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34"/>
              <a:t>These platforms include:</a:t>
            </a:r>
            <a:endParaRPr sz="2534"/>
          </a:p>
          <a:p>
            <a:pPr indent="-32349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219"/>
              <a:buChar char="○"/>
            </a:pPr>
            <a:r>
              <a:rPr lang="en" sz="2534" u="sng"/>
              <a:t>Twitter</a:t>
            </a:r>
            <a:endParaRPr sz="2534" u="sng"/>
          </a:p>
          <a:p>
            <a:pPr indent="-32349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219"/>
              <a:buChar char="○"/>
            </a:pPr>
            <a:r>
              <a:rPr lang="en" sz="2534" u="sng"/>
              <a:t>Reddit</a:t>
            </a:r>
            <a:endParaRPr sz="2534" u="sng"/>
          </a:p>
          <a:p>
            <a:pPr indent="-32349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219"/>
              <a:buChar char="○"/>
            </a:pPr>
            <a:r>
              <a:rPr lang="en" sz="2534" u="sng"/>
              <a:t>BitcoinTalk forum</a:t>
            </a:r>
            <a:endParaRPr sz="2534" u="sng"/>
          </a:p>
          <a:p>
            <a:pPr indent="-3412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34"/>
              <a:t>Users discuss the current market which often evokes either positive or negative sentiment on various cryptocurrencies</a:t>
            </a:r>
            <a:endParaRPr sz="2534"/>
          </a:p>
          <a:p>
            <a:pPr indent="-3412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34"/>
              <a:t>These users hold some sort of power if you look at the memestock era with AMC and GME, so could they also hold weight in crypto trading?</a:t>
            </a:r>
            <a:endParaRPr sz="2534"/>
          </a:p>
          <a:p>
            <a:pPr indent="-3412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34"/>
              <a:t>With Bitcoin being the largest coin, we wanted to see if online chatter has a correlation to buying and selling opportunities</a:t>
            </a:r>
            <a:endParaRPr sz="2534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want to find out: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By performing machine learning modeling on the sentiment data scraped from these platforms, could we identify actual alpha to act on or is the noise on these platforms more of a lagging indicator?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100" y="3095200"/>
            <a:ext cx="2996574" cy="18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overview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Bitcoin introduced to the market and blockchain as a whole in</a:t>
            </a:r>
            <a:r>
              <a:rPr lang="en" sz="1700" u="sng"/>
              <a:t> 2009</a:t>
            </a:r>
            <a:r>
              <a:rPr lang="en" sz="1700"/>
              <a:t> at 0$</a:t>
            </a:r>
            <a:endParaRPr sz="17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First leap did not occur until Spring of </a:t>
            </a:r>
            <a:r>
              <a:rPr lang="en" sz="1700" u="sng"/>
              <a:t>2010</a:t>
            </a:r>
            <a:r>
              <a:rPr lang="en" sz="1700"/>
              <a:t> when price rose to $0.09 (not </a:t>
            </a:r>
            <a:r>
              <a:rPr lang="en" sz="1700"/>
              <a:t>enough people knew how to acquire this currency except a few niche experts)</a:t>
            </a:r>
            <a:endParaRPr sz="17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 u="sng"/>
              <a:t>2011:</a:t>
            </a:r>
            <a:r>
              <a:rPr lang="en" sz="1700"/>
              <a:t> is when it first breaks 1$ and peaks between $29-$32 over the span of 3 months but bottomed back down to 2$</a:t>
            </a:r>
            <a:endParaRPr sz="17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 u="sng"/>
              <a:t>2013:</a:t>
            </a:r>
            <a:r>
              <a:rPr lang="en" sz="1700"/>
              <a:t> BTC breaks $100 -&gt; $1000 and then back down to $520 by December.</a:t>
            </a:r>
            <a:endParaRPr sz="17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 u="sng"/>
              <a:t>2014-16: </a:t>
            </a:r>
            <a:r>
              <a:rPr lang="en" sz="1700"/>
              <a:t>stagnates price and would not touch $1000 again until </a:t>
            </a:r>
            <a:r>
              <a:rPr lang="en" sz="1700" u="sng"/>
              <a:t>2017.</a:t>
            </a:r>
            <a:endParaRPr sz="1700" u="sng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 u="sng"/>
              <a:t>2017: </a:t>
            </a:r>
            <a:r>
              <a:rPr lang="en" sz="1700"/>
              <a:t>Bull Run sends BTC from under $1000 to almost $19,000 by December</a:t>
            </a:r>
            <a:endParaRPr sz="17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 u="sng"/>
              <a:t>2017-2019: </a:t>
            </a:r>
            <a:r>
              <a:rPr lang="en" sz="1700"/>
              <a:t>unstable up and down from a high of $17k to a low of $3.2k</a:t>
            </a:r>
            <a:endParaRPr sz="17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 u="sng"/>
              <a:t>2020: </a:t>
            </a:r>
            <a:r>
              <a:rPr lang="en" sz="1700"/>
              <a:t>Coronavirus starts and pressures inflation on US $, drives BTC to ATH of $29k</a:t>
            </a:r>
            <a:endParaRPr sz="17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 u="sng"/>
              <a:t>2021: </a:t>
            </a:r>
            <a:r>
              <a:rPr lang="en" sz="1700"/>
              <a:t>BTC soars to ATH of $64k, then plummets to $30k, and then back to ATH of $68k</a:t>
            </a:r>
            <a:endParaRPr sz="17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Currently sits at around 20k price range with many factors of inflation and international conflicts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271750" y="573200"/>
            <a:ext cx="8520600" cy="3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Many people in the crypto space turn to social media platforms for information in order to make “strategic” buys and sells.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Relatively new market unlike the 200+ year history of the US Stock Market, it is difficult to find free information to make logical buys/sells.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Augmento was able to provide us with </a:t>
            </a:r>
            <a:r>
              <a:rPr lang="en" sz="1700"/>
              <a:t>necessary data to use predictive sentiment data with a focus on Bitcoin. </a:t>
            </a:r>
            <a:endParaRPr sz="1700"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13" y="2617375"/>
            <a:ext cx="4594277" cy="23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Historic data back to November 2016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93 </a:t>
            </a:r>
            <a:r>
              <a:rPr lang="en"/>
              <a:t>sentiment</a:t>
            </a:r>
            <a:r>
              <a:rPr lang="en"/>
              <a:t> categories for over 45+ cryptocurrencies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sliced the CSV to specific positive and negative sentiments and then aggregated to an overall net score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900" y="747900"/>
            <a:ext cx="385503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5" y="152400"/>
            <a:ext cx="8906974" cy="24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51675"/>
            <a:ext cx="8839201" cy="233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Correlation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75" y="1017725"/>
            <a:ext cx="856181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